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690fcc7e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690fcc7e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7961f5f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7961f5f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7961f5fd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7961f5f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690fcc7e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690fcc7e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690fcc7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690fcc7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7961f5f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7961f5f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690fcc7e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690fcc7e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Конфиденциально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Создано для компании</a:t>
            </a: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[Название компании]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Версия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7937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Самаровский хакатон - </a:t>
            </a:r>
            <a:r>
              <a:rPr lang="ru" sz="4800">
                <a:solidFill>
                  <a:srgbClr val="000000"/>
                </a:solidFill>
              </a:rPr>
              <a:t>МедГос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Кубики</a:t>
            </a:r>
            <a:endParaRPr b="1" sz="1400"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450" y="3786247"/>
            <a:ext cx="13049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235950" y="157300"/>
            <a:ext cx="817800" cy="1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1277050" y="157300"/>
            <a:ext cx="1900200" cy="18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idx="4294967295" type="body"/>
          </p:nvPr>
        </p:nvSpPr>
        <p:spPr>
          <a:xfrm>
            <a:off x="1066950" y="17414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400">
                <a:solidFill>
                  <a:srgbClr val="FFFFFF"/>
                </a:solidFill>
              </a:rPr>
              <a:t>Ревью бота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707825" y="1053875"/>
            <a:ext cx="1022400" cy="283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Видение</a:t>
            </a:r>
            <a:endParaRPr sz="800"/>
          </a:p>
        </p:txBody>
      </p:sp>
      <p:sp>
        <p:nvSpPr>
          <p:cNvPr id="255" name="Google Shape;255;p28"/>
          <p:cNvSpPr txBox="1"/>
          <p:nvPr/>
        </p:nvSpPr>
        <p:spPr>
          <a:xfrm>
            <a:off x="385375" y="3462425"/>
            <a:ext cx="1124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12.</a:t>
            </a:r>
            <a:r>
              <a:rPr b="1" lang="ru">
                <a:latin typeface="Lato"/>
                <a:ea typeface="Lato"/>
                <a:cs typeface="Lato"/>
                <a:sym typeface="Lato"/>
              </a:rPr>
              <a:t>23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8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Создание прототипа</a:t>
            </a:r>
            <a:endParaRPr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57" name="Google Shape;257;p28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700"/>
              <a:t>Создание прототипа на хакатоне</a:t>
            </a:r>
            <a:endParaRPr sz="700"/>
          </a:p>
        </p:txBody>
      </p:sp>
      <p:sp>
        <p:nvSpPr>
          <p:cNvPr id="258" name="Google Shape;258;p28"/>
          <p:cNvSpPr txBox="1"/>
          <p:nvPr/>
        </p:nvSpPr>
        <p:spPr>
          <a:xfrm>
            <a:off x="2062849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01.24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8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Добавление BackEnd`а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60" name="Google Shape;260;p28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Добавление BackEnd и северной части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1" name="Google Shape;261;p28"/>
          <p:cNvSpPr txBox="1"/>
          <p:nvPr/>
        </p:nvSpPr>
        <p:spPr>
          <a:xfrm>
            <a:off x="3465538" y="3462416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02.24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8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Улучшение пользовательского </a:t>
            </a:r>
            <a:r>
              <a:rPr lang="ru" sz="800">
                <a:solidFill>
                  <a:srgbClr val="000000"/>
                </a:solidFill>
              </a:rPr>
              <a:t>опыта</a:t>
            </a:r>
            <a:r>
              <a:rPr lang="ru" sz="800">
                <a:solidFill>
                  <a:srgbClr val="000000"/>
                </a:solidFill>
              </a:rPr>
              <a:t> 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63" name="Google Shape;263;p28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Обновление сайта, добавление светлой темы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4" name="Google Shape;264;p28"/>
          <p:cNvSpPr txBox="1"/>
          <p:nvPr/>
        </p:nvSpPr>
        <p:spPr>
          <a:xfrm>
            <a:off x="4871274" y="2957350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02.24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8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Добавление функционала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66" name="Google Shape;266;p28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Добавление функционала боту и сайту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7" name="Google Shape;267;p28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>
                <a:latin typeface="Lato"/>
                <a:ea typeface="Lato"/>
                <a:cs typeface="Lato"/>
                <a:sym typeface="Lato"/>
              </a:rPr>
              <a:t>03.24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8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800">
                <a:solidFill>
                  <a:srgbClr val="000000"/>
                </a:solidFill>
              </a:rPr>
              <a:t>Завершение проекта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269" name="Google Shape;269;p28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/>
              <a:t>Завершение проекта, коммит на гитхаб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700"/>
          </a:p>
        </p:txBody>
      </p:sp>
      <p:pic>
        <p:nvPicPr>
          <p:cNvPr descr="shutterstock_429987889_edited.jpg" id="270" name="Google Shape;270;p28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8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272" name="Google Shape;272;p2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3" name="Google Shape;273;p2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28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275" name="Google Shape;275;p28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6" name="Google Shape;276;p28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8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278" name="Google Shape;278;p2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" name="Google Shape;279;p2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28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281" name="Google Shape;281;p28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2" name="Google Shape;282;p28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28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284" name="Google Shape;284;p28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" name="Google Shape;285;p28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8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type="ctrTitle"/>
          </p:nvPr>
        </p:nvSpPr>
        <p:spPr>
          <a:xfrm>
            <a:off x="727950" y="6775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</a:rPr>
              <a:t>Вы можете протестировать бота прямо сейчас просканировав QR-код</a:t>
            </a:r>
            <a:endParaRPr sz="1300"/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775" y="1323525"/>
            <a:ext cx="2496451" cy="24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/>
          <p:nvPr/>
        </p:nvSpPr>
        <p:spPr>
          <a:xfrm>
            <a:off x="3573450" y="3885150"/>
            <a:ext cx="1997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@medgos_bot</a:t>
            </a:r>
            <a:endParaRPr b="1" sz="2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000000"/>
                </a:solidFill>
              </a:rPr>
              <a:t>Спасибо!</a:t>
            </a:r>
            <a:endParaRPr/>
          </a:p>
        </p:txBody>
      </p:sp>
      <p:sp>
        <p:nvSpPr>
          <p:cNvPr id="300" name="Google Shape;300;p30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/>
        </p:nvSpPr>
        <p:spPr>
          <a:xfrm>
            <a:off x="1293850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Тема хакатона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Что мы хотим сделать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Что такое МедГос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3448626" y="2274400"/>
            <a:ext cx="18078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Ревью проекта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Ревью сайта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Ревью бота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Видение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5610439" y="2274391"/>
            <a:ext cx="16077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Апробация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Спасибо!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235950" y="157300"/>
            <a:ext cx="3350700" cy="18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 хакатона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Сайт, что будет содержать в себе электронный кабинет, в котором будет производиться видео встреча с медицинским персоналом - врачами, также создание личного кабинета позволяющего (пользователю и врачу) загружать, сохранять, удалять и просматривать медицинские показания, справки, рекомендации врачей, истории болезней и т.д.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198" name="Google Shape;198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466650" y="2097250"/>
            <a:ext cx="8210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Совпадения с реальными компаниями случайны</a:t>
            </a:r>
            <a:endParaRPr/>
          </a:p>
        </p:txBody>
      </p:sp>
      <p:pic>
        <p:nvPicPr>
          <p:cNvPr descr="shutterstock_429987889_edited.jpg" id="205" name="Google Shape;205;p21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хотим сделать</a:t>
            </a:r>
            <a:endParaRPr b="0"/>
          </a:p>
        </p:txBody>
      </p:sp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1241950" y="1970100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/>
              <a:t>Сайт на котором будет личный кабинет, в котором пользователь сможет загружать\сохранять документы, созваниваться. </a:t>
            </a:r>
            <a:r>
              <a:rPr lang="ru" sz="1100"/>
              <a:t>Неотъемлемой</a:t>
            </a:r>
            <a:r>
              <a:rPr lang="ru" sz="1100"/>
              <a:t> частью проекта будет </a:t>
            </a:r>
            <a:r>
              <a:rPr lang="ru" sz="1100"/>
              <a:t>телеграм бот, с помощью которого можно будет отправлять свои вопросы врачу или ChatGPT, загружать\принимать документы</a:t>
            </a:r>
            <a:endParaRPr sz="1100"/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350" y="1225825"/>
            <a:ext cx="3300551" cy="1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73" y="2950500"/>
            <a:ext cx="1695900" cy="18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МедГос</a:t>
            </a:r>
            <a:endParaRPr b="0"/>
          </a:p>
        </p:txBody>
      </p:sp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1138050" y="1907200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МедГос - вымышленная компания, </a:t>
            </a:r>
            <a:r>
              <a:rPr lang="ru" sz="1100"/>
              <a:t>предоставляющая</a:t>
            </a:r>
            <a:r>
              <a:rPr lang="ru" sz="1100"/>
              <a:t> медицинские услуги высокого уровня </a:t>
            </a:r>
            <a:r>
              <a:rPr lang="ru" sz="1100"/>
              <a:t>имеющая</a:t>
            </a:r>
            <a:r>
              <a:rPr lang="ru" sz="1100"/>
              <a:t> свой сайт с личным кабинетом и телеграм бота.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 sz="1100"/>
              <a:t>Спасибо, что выбрали МедГос для заботы о своем здоровье!</a:t>
            </a:r>
            <a:endParaRPr b="1" sz="1100"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200" y="1500825"/>
            <a:ext cx="3807750" cy="214186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нас</a:t>
            </a:r>
            <a:r>
              <a:rPr lang="ru"/>
              <a:t> “МедГос”</a:t>
            </a:r>
            <a:endParaRPr b="0"/>
          </a:p>
        </p:txBody>
      </p:sp>
      <p:sp>
        <p:nvSpPr>
          <p:cNvPr id="229" name="Google Shape;229;p24"/>
          <p:cNvSpPr txBox="1"/>
          <p:nvPr>
            <p:ph idx="1" type="body"/>
          </p:nvPr>
        </p:nvSpPr>
        <p:spPr>
          <a:xfrm>
            <a:off x="878525" y="1909100"/>
            <a:ext cx="38934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Добро пожаловать в МедГос - вашего надежного партнера в области медицинских услуг!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Мы - команда высококвалифицированных врачей, медсестер и специалистов, посвятивших свою жизнь здоровью и благополучию наших пациентов. Наша миссия - предоставить качественную и доступную медицинскую помощь, чтобы улучшить ваше самочувствие и качество жизни.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/>
              <a:t>В МедГос мы предлагаем широкий спектр услуг, начиная от общей практики и профилактики до специализированной медицины. Наша клиника оснащена современным оборудованием, что позволяет нам предоставлять точные диагностику и эффективное лечение.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230" name="Google Shape;230;p24"/>
          <p:cNvSpPr txBox="1"/>
          <p:nvPr/>
        </p:nvSpPr>
        <p:spPr>
          <a:xfrm>
            <a:off x="4939025" y="1909100"/>
            <a:ext cx="32481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Мы гордимся нашим преимуществом - индивидуальным подходом к каждому пациенту. Мы стремимся узнать вас, ваши потребности и предпочтения, чтобы предложить наиболее подходящее лечение и рекомендации. Ваше доверие и комфорт для нас являются приоритетом.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Приходите к нам в МедГос и доверьтесь опыту и заботе нашей команды. Мы работаем для вашего здоровья и счастья!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209475" y="85200"/>
            <a:ext cx="3188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TASKILLS 2023 - Кубики - МедГос</a:t>
            </a:r>
            <a:endParaRPr sz="9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idx="4294967295" type="body"/>
          </p:nvPr>
        </p:nvSpPr>
        <p:spPr>
          <a:xfrm>
            <a:off x="1066950" y="17414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400">
                <a:solidFill>
                  <a:srgbClr val="FFFFFF"/>
                </a:solidFill>
              </a:rPr>
              <a:t>Ревью проекта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707825" y="1053875"/>
            <a:ext cx="1022400" cy="283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idx="4294967295" type="body"/>
          </p:nvPr>
        </p:nvSpPr>
        <p:spPr>
          <a:xfrm>
            <a:off x="1066950" y="17414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4400">
                <a:solidFill>
                  <a:srgbClr val="FFFFFF"/>
                </a:solidFill>
              </a:rPr>
              <a:t>Ревью сайта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707825" y="1053875"/>
            <a:ext cx="1022400" cy="2832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